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50FF3-F847-4181-B8E6-57D460C7A11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53123C5-6647-4CD3-91E2-E75DEA762D35}" type="slidenum">
              <a:rPr lang="en-GB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347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FA6CC-8903-4DEF-A35B-E3E3CE97B7B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00EE2AC-9ECE-4B87-8DCB-7E75D24CF89F}" type="slidenum">
              <a:rPr lang="en-GB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873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C832B-A6F8-43CE-822D-3BA6E64B569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0FD9C9D-BB7C-40A7-84DF-7FE1CFF6CBC9}" type="slidenum">
              <a:rPr lang="en-GB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152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70A3F-FA4F-40BE-9FFA-1CC8388242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F2A930F-076A-4DC3-BF00-B4BED4F616DC}" type="slidenum">
              <a:rPr lang="en-GB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661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A8EA3-E0FB-44B3-9E37-70F09EF58E4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249DDAE-3F8D-4E13-9771-72FB370CF73F}" type="slidenum">
              <a:rPr lang="en-GB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107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606B0-2C61-450E-B3BF-30B46FBFB3D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CC24AC7-6EFC-4E82-9757-15D84BCCDBF9}" type="slidenum">
              <a:rPr lang="en-GB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906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90B-5220-4A52-9A83-0826BE81E9F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1CD059-C255-47C2-A38F-78E85D01C68D}" type="slidenum">
              <a:rPr lang="en-GB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22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3CDAF-959A-416E-AE56-F9C7C2158FF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AC0E091-46B2-452A-9D69-878329FFB2FA}" type="slidenum">
              <a:rPr lang="en-GB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008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F9F58-8EFB-49CB-AB05-08FB5BD7965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25002BD-8840-49E9-9F5A-B74192679DF8}" type="slidenum">
              <a:rPr lang="en-GB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130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0FF14-0943-4BB9-8582-08899882F8A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5A6A63D-9E0F-444C-A1A7-1F3ACBE32BC8}" type="slidenum">
              <a:rPr lang="en-GB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37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E6DFA-46C0-415F-A963-35EF5851189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926A48B-1A76-414A-9859-1F03220135B0}" type="slidenum">
              <a:rPr lang="en-GB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026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F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C0E548-EBA8-4C06-B530-0C2640EA78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5CF793D-EBD8-414E-83FD-BE64F81F2A17}" type="slidenum">
              <a:rPr lang="en-GB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75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3432176" y="2060575"/>
            <a:ext cx="5040313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6000">
                <a:solidFill>
                  <a:prstClr val="black"/>
                </a:solidFill>
                <a:latin typeface="Comic Sans MS" panose="030F0702030302020204" pitchFamily="66" charset="0"/>
              </a:rPr>
              <a:t>i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601" y="831850"/>
            <a:ext cx="2428875" cy="24574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0096" y="4725144"/>
            <a:ext cx="2324100" cy="1409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7627" y="636588"/>
            <a:ext cx="1714500" cy="284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74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/>
          <p:cNvSpPr txBox="1">
            <a:spLocks noChangeArrowheads="1"/>
          </p:cNvSpPr>
          <p:nvPr/>
        </p:nvSpPr>
        <p:spPr bwMode="auto">
          <a:xfrm>
            <a:off x="3432176" y="2060575"/>
            <a:ext cx="5040313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6000" dirty="0">
                <a:solidFill>
                  <a:prstClr val="black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2279577" y="332656"/>
            <a:ext cx="3456137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6000" dirty="0">
                <a:solidFill>
                  <a:srgbClr val="FF0000"/>
                </a:solidFill>
                <a:latin typeface="Sassoon Infant Std" panose="020B0503020103030203" pitchFamily="34" charset="0"/>
                <a:cs typeface="Times New Roman" panose="02020603050405020304" pitchFamily="18" charset="0"/>
              </a:rPr>
              <a:t>9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8209" y="2060576"/>
            <a:ext cx="1933575" cy="22193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9576" y="4142508"/>
            <a:ext cx="2533650" cy="22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1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3432176" y="2060575"/>
            <a:ext cx="5040313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6000">
                <a:solidFill>
                  <a:prstClr val="black"/>
                </a:solidFill>
                <a:latin typeface="Comic Sans MS" panose="030F0702030302020204" pitchFamily="66" charset="0"/>
              </a:rPr>
              <a:t>p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5838" y="548681"/>
            <a:ext cx="2352675" cy="22764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2105" y="4227944"/>
            <a:ext cx="2486025" cy="18954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3776" y="332656"/>
            <a:ext cx="2257425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72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3"/>
          <p:cNvSpPr txBox="1">
            <a:spLocks noChangeArrowheads="1"/>
          </p:cNvSpPr>
          <p:nvPr/>
        </p:nvSpPr>
        <p:spPr bwMode="auto">
          <a:xfrm>
            <a:off x="3432176" y="2060575"/>
            <a:ext cx="5040313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6000">
                <a:solidFill>
                  <a:prstClr val="black"/>
                </a:solidFill>
                <a:latin typeface="Comic Sans MS" panose="030F0702030302020204" pitchFamily="66" charset="0"/>
              </a:rPr>
              <a:t>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1550" y="476672"/>
            <a:ext cx="2381250" cy="23812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8169" y="980729"/>
            <a:ext cx="1914525" cy="41814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4031" y="3919901"/>
            <a:ext cx="2181225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996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"/>
          <p:cNvSpPr txBox="1">
            <a:spLocks noChangeArrowheads="1"/>
          </p:cNvSpPr>
          <p:nvPr/>
        </p:nvSpPr>
        <p:spPr bwMode="auto">
          <a:xfrm>
            <a:off x="3432176" y="2060575"/>
            <a:ext cx="5040313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6000">
                <a:solidFill>
                  <a:prstClr val="black"/>
                </a:solidFill>
                <a:latin typeface="Comic Sans MS" panose="030F0702030302020204" pitchFamily="66" charset="0"/>
              </a:rPr>
              <a:t>o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9577" y="476673"/>
            <a:ext cx="2505075" cy="19716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8168" y="3328909"/>
            <a:ext cx="2095500" cy="30289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9168" y="3940641"/>
            <a:ext cx="2152650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60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Comic Sans MS</vt:lpstr>
      <vt:lpstr>Sassoon Infant Std</vt:lpstr>
      <vt:lpstr>Times New Roman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Morna Patton</dc:creator>
  <cp:lastModifiedBy>Morna Patton</cp:lastModifiedBy>
  <cp:revision>1</cp:revision>
  <dcterms:created xsi:type="dcterms:W3CDTF">2021-01-11T17:00:22Z</dcterms:created>
  <dcterms:modified xsi:type="dcterms:W3CDTF">2021-01-11T17:00:36Z</dcterms:modified>
</cp:coreProperties>
</file>