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D9CA-6EE0-4677-98B6-514A8A0B1391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F8A7-5524-4FB2-8241-45CD2FCE5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06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D9CA-6EE0-4677-98B6-514A8A0B1391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F8A7-5524-4FB2-8241-45CD2FCE5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5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D9CA-6EE0-4677-98B6-514A8A0B1391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F8A7-5524-4FB2-8241-45CD2FCE5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45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D9CA-6EE0-4677-98B6-514A8A0B1391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F8A7-5524-4FB2-8241-45CD2FCE5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88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D9CA-6EE0-4677-98B6-514A8A0B1391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F8A7-5524-4FB2-8241-45CD2FCE5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D9CA-6EE0-4677-98B6-514A8A0B1391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F8A7-5524-4FB2-8241-45CD2FCE5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3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D9CA-6EE0-4677-98B6-514A8A0B1391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F8A7-5524-4FB2-8241-45CD2FCE5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73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D9CA-6EE0-4677-98B6-514A8A0B1391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F8A7-5524-4FB2-8241-45CD2FCE5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32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D9CA-6EE0-4677-98B6-514A8A0B1391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F8A7-5524-4FB2-8241-45CD2FCE5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58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D9CA-6EE0-4677-98B6-514A8A0B1391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F8A7-5524-4FB2-8241-45CD2FCE5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0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D9CA-6EE0-4677-98B6-514A8A0B1391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F8A7-5524-4FB2-8241-45CD2FCE5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2D9CA-6EE0-4677-98B6-514A8A0B1391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F8A7-5524-4FB2-8241-45CD2FCE5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7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stclark@brookfields.halton.sch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to Bumblebees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11415-EC0B-4B5B-B559-22EC65C0E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80" t="25562" r="33251" b="30468"/>
          <a:stretch/>
        </p:blipFill>
        <p:spPr>
          <a:xfrm>
            <a:off x="4878725" y="3509963"/>
            <a:ext cx="2280610" cy="30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65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bring in September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6511"/>
          </a:xfrm>
        </p:spPr>
        <p:txBody>
          <a:bodyPr>
            <a:normAutofit/>
          </a:bodyPr>
          <a:lstStyle/>
          <a:p>
            <a:r>
              <a:rPr lang="en-GB" dirty="0"/>
              <a:t>Spare clothes and welly boots</a:t>
            </a:r>
          </a:p>
          <a:p>
            <a:endParaRPr lang="en-GB" dirty="0"/>
          </a:p>
          <a:p>
            <a:r>
              <a:rPr lang="en-GB" dirty="0"/>
              <a:t>Continence products, wipes and nappy bags</a:t>
            </a:r>
          </a:p>
          <a:p>
            <a:endParaRPr lang="en-GB" dirty="0"/>
          </a:p>
          <a:p>
            <a:r>
              <a:rPr lang="en-GB" dirty="0"/>
              <a:t>Out first topic is learning all about ourselves and our families, please could you bring in a baby photo and photo of people who live in your home. This can be sent to my email address </a:t>
            </a:r>
            <a:r>
              <a:rPr lang="en-GB" dirty="0">
                <a:hlinkClick r:id="rId2"/>
              </a:rPr>
              <a:t>stclark@brookfields.halton.sch.uk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Have a lovely summer and see you in September!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1681" t="19590" r="13758" b="58465"/>
          <a:stretch/>
        </p:blipFill>
        <p:spPr>
          <a:xfrm>
            <a:off x="8969828" y="522513"/>
            <a:ext cx="2647406" cy="224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9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name is Stacey, I am your new teacher</a:t>
            </a:r>
          </a:p>
        </p:txBody>
      </p:sp>
      <p:pic>
        <p:nvPicPr>
          <p:cNvPr id="4" name="Picture 3" descr="C:\Users\bfsta3\Downloads\received_1524642601048281.jpeg">
            <a:extLst>
              <a:ext uri="{FF2B5EF4-FFF2-40B4-BE49-F238E27FC236}">
                <a16:creationId xmlns:a16="http://schemas.microsoft.com/office/drawing/2014/main" id="{81AFE561-3BB8-440F-B560-488FEC04B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8" t="4167" r="17359" b="30298"/>
          <a:stretch/>
        </p:blipFill>
        <p:spPr bwMode="auto">
          <a:xfrm>
            <a:off x="3725742" y="1759133"/>
            <a:ext cx="3720087" cy="50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62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Here are your teacher assistants, we will all help you and make you feel happy and safe.</a:t>
            </a:r>
          </a:p>
        </p:txBody>
      </p: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2F033F4E-7DDD-426A-95A3-D86D469B6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7" y="2143837"/>
            <a:ext cx="2794649" cy="3726199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D67D901-C71E-4605-980B-96DACCFE9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62" y="2490214"/>
            <a:ext cx="2579689" cy="3439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309" y="5953853"/>
            <a:ext cx="269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Coleen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6062" y="5953853"/>
            <a:ext cx="269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Alice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93815" y="5929799"/>
            <a:ext cx="269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Jessica</a:t>
            </a:r>
          </a:p>
        </p:txBody>
      </p:sp>
    </p:spTree>
    <p:extLst>
      <p:ext uri="{BB962C8B-B14F-4D97-AF65-F5344CB8AC3E}">
        <p14:creationId xmlns:p14="http://schemas.microsoft.com/office/powerpoint/2010/main" val="83524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our classroom door, shall we see what is inside?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F8CA9-09FE-4578-BCCB-CD945FB55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1" t="26667" r="54403" b="8333"/>
          <a:stretch/>
        </p:blipFill>
        <p:spPr>
          <a:xfrm>
            <a:off x="3969328" y="1423555"/>
            <a:ext cx="3803072" cy="52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our classroom, this is where you will learn and play.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10" t="22986" r="41931" b="12469"/>
          <a:stretch/>
        </p:blipFill>
        <p:spPr>
          <a:xfrm>
            <a:off x="940526" y="1994262"/>
            <a:ext cx="5869577" cy="42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also have a sensory room and break out area for relaxing and sensory play.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42" t="31882" r="53174" b="13417"/>
          <a:stretch/>
        </p:blipFill>
        <p:spPr>
          <a:xfrm>
            <a:off x="618309" y="1976845"/>
            <a:ext cx="4258490" cy="4649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545" t="29975" r="52805" b="15892"/>
          <a:stretch/>
        </p:blipFill>
        <p:spPr>
          <a:xfrm>
            <a:off x="6531428" y="1976845"/>
            <a:ext cx="4354286" cy="462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6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our outdoor area, we have </a:t>
            </a:r>
            <a:r>
              <a:rPr lang="en-GB" dirty="0" err="1"/>
              <a:t>astro</a:t>
            </a:r>
            <a:r>
              <a:rPr lang="en-GB" dirty="0"/>
              <a:t>-turf so we can go outside come rain or shine.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A6DC6-3213-4511-BE70-0265E9F84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1" t="26363" r="53551" b="8939"/>
          <a:stretch/>
        </p:blipFill>
        <p:spPr>
          <a:xfrm>
            <a:off x="727364" y="1922318"/>
            <a:ext cx="3335481" cy="4436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1470-3C22-4E16-8A48-4262069491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7" t="25757" r="42728" b="8334"/>
          <a:stretch/>
        </p:blipFill>
        <p:spPr>
          <a:xfrm>
            <a:off x="5261266" y="1880754"/>
            <a:ext cx="5735782" cy="45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5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the bathroom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2AB1D-8384-4B08-9E38-51380CFDC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17" t="26970" r="53466" b="9546"/>
          <a:stretch/>
        </p:blipFill>
        <p:spPr>
          <a:xfrm>
            <a:off x="6348843" y="365125"/>
            <a:ext cx="4727866" cy="624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5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can’t wait to all be together in September!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59" t="38931" r="28562" b="27271"/>
          <a:stretch/>
        </p:blipFill>
        <p:spPr>
          <a:xfrm>
            <a:off x="740229" y="2778034"/>
            <a:ext cx="7814634" cy="2778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380" t="25562" r="33251" b="30468"/>
          <a:stretch/>
        </p:blipFill>
        <p:spPr>
          <a:xfrm>
            <a:off x="9187543" y="365125"/>
            <a:ext cx="2569028" cy="34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15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185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Welcome to Bumblebees</vt:lpstr>
      <vt:lpstr>My name is Stacey, I am your new teacher</vt:lpstr>
      <vt:lpstr>Here are your teacher assistants, we will all help you and make you feel happy and safe.</vt:lpstr>
      <vt:lpstr>This is our classroom door, shall we see what is inside?</vt:lpstr>
      <vt:lpstr>Welcome to our classroom, this is where you will learn and play.</vt:lpstr>
      <vt:lpstr>We also have a sensory room and break out area for relaxing and sensory play.</vt:lpstr>
      <vt:lpstr>This is our outdoor area, we have astro-turf so we can go outside come rain or shine.</vt:lpstr>
      <vt:lpstr>This is the bathroom</vt:lpstr>
      <vt:lpstr>We can’t wait to all be together in September!</vt:lpstr>
      <vt:lpstr>What to bring in September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Bumblebees</dc:title>
  <dc:creator>Stacey Clark</dc:creator>
  <cp:lastModifiedBy>Stacy Clark</cp:lastModifiedBy>
  <cp:revision>7</cp:revision>
  <dcterms:created xsi:type="dcterms:W3CDTF">2021-06-23T07:04:00Z</dcterms:created>
  <dcterms:modified xsi:type="dcterms:W3CDTF">2021-07-02T10:01:43Z</dcterms:modified>
</cp:coreProperties>
</file>