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0FF3-F847-4181-B8E6-57D460C7A11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3123C5-6647-4CD3-91E2-E75DEA762D35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2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A6CC-8903-4DEF-A35B-E3E3CE97B7B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0EE2AC-9ECE-4B87-8DCB-7E75D24CF89F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1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832B-A6F8-43CE-822D-3BA6E64B569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FD9C9D-BB7C-40A7-84DF-7FE1CFF6CBC9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70A3F-FA4F-40BE-9FFA-1CC8388242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2A930F-076A-4DC3-BF00-B4BED4F616DC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8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8EA3-E0FB-44B3-9E37-70F09EF58E4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49DDAE-3F8D-4E13-9771-72FB370CF73F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9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606B0-2C61-450E-B3BF-30B46FBFB3D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C24AC7-6EFC-4E82-9757-15D84BCCDBF9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7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90B-5220-4A52-9A83-0826BE81E9F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1CD059-C255-47C2-A38F-78E85D01C68D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8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CDAF-959A-416E-AE56-F9C7C2158F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C0E091-46B2-452A-9D69-878329FFB2FA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3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9F58-8EFB-49CB-AB05-08FB5BD7965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5002BD-8840-49E9-9F5A-B74192679DF8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4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FF14-0943-4BB9-8582-08899882F8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A6A63D-9E0F-444C-A1A7-1F3ACBE32BC8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4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E6DFA-46C0-415F-A963-35EF5851189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26A48B-1A76-414A-9859-1F03220135B0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3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F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C0E548-EBA8-4C06-B530-0C2640EA78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11/01/2021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CF793D-EBD8-414E-83FD-BE64F81F2A17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6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137" y="476672"/>
            <a:ext cx="2562225" cy="1466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675" y="3345499"/>
            <a:ext cx="1981001" cy="25115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193" y="3337719"/>
            <a:ext cx="1898207" cy="285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548680"/>
            <a:ext cx="2495550" cy="2171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104" y="692697"/>
            <a:ext cx="3124200" cy="2085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481" y="4509121"/>
            <a:ext cx="27813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9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96" y="3271838"/>
            <a:ext cx="2705100" cy="2686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399" y="548681"/>
            <a:ext cx="2428875" cy="26003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7608" y="4333876"/>
            <a:ext cx="21717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1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45" y="575469"/>
            <a:ext cx="2390775" cy="2762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93" y="4077073"/>
            <a:ext cx="2314575" cy="1914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4232" y="3861049"/>
            <a:ext cx="23717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432176" y="2060575"/>
            <a:ext cx="50403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6000">
                <a:solidFill>
                  <a:prstClr val="black"/>
                </a:solidFill>
                <a:latin typeface="Comic Sans MS" panose="030F0702030302020204" pitchFamily="66" charset="0"/>
              </a:rPr>
              <a:t>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463" y="476672"/>
            <a:ext cx="2257425" cy="2171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128" y="619547"/>
            <a:ext cx="2247900" cy="188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4874" y="3712328"/>
            <a:ext cx="25146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Morna Patton</dc:creator>
  <cp:lastModifiedBy>Morna Patton</cp:lastModifiedBy>
  <cp:revision>1</cp:revision>
  <dcterms:created xsi:type="dcterms:W3CDTF">2021-01-11T16:59:00Z</dcterms:created>
  <dcterms:modified xsi:type="dcterms:W3CDTF">2021-01-11T16:59:44Z</dcterms:modified>
</cp:coreProperties>
</file>